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3"/>
    <p:sldId id="257" r:id="rId14"/>
  </p:sldIdLst>
  <p:sldSz cx="10287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Gotham 1" charset="1" panose="02000804040000020004"/>
      <p:regular r:id="rId10"/>
    </p:embeddedFont>
    <p:embeddedFont>
      <p:font typeface="Gotham 3" charset="1" panose="02000504050000020004"/>
      <p:regular r:id="rId11"/>
    </p:embeddedFont>
    <p:embeddedFont>
      <p:font typeface="Gotham 2" charset="1" panose="02000804040000020004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slides/slide1.xml" Type="http://schemas.openxmlformats.org/officeDocument/2006/relationships/slide"/><Relationship Id="rId14" Target="slides/slide2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15.jpeg" Type="http://schemas.openxmlformats.org/officeDocument/2006/relationships/image"/><Relationship Id="rId15" Target="../media/image16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Relationship Id="rId9" Target="../media/image1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3263248"/>
            <a:ext cx="10287000" cy="2524207"/>
            <a:chOff x="0" y="0"/>
            <a:chExt cx="13716000" cy="336561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58000"/>
            </a:blip>
            <a:srcRect l="0" t="17606" r="0" b="17606"/>
            <a:stretch>
              <a:fillRect/>
            </a:stretch>
          </p:blipFill>
          <p:spPr>
            <a:xfrm flipH="false" flipV="false">
              <a:off x="0" y="0"/>
              <a:ext cx="13716000" cy="336561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-255294" y="0"/>
            <a:ext cx="10994353" cy="234381"/>
            <a:chOff x="0" y="0"/>
            <a:chExt cx="7148774" cy="152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148774" cy="152400"/>
            </a:xfrm>
            <a:custGeom>
              <a:avLst/>
              <a:gdLst/>
              <a:ahLst/>
              <a:cxnLst/>
              <a:rect r="r" b="b" t="t" l="l"/>
              <a:pathLst>
                <a:path h="152400" w="7148774">
                  <a:moveTo>
                    <a:pt x="0" y="0"/>
                  </a:moveTo>
                  <a:lnTo>
                    <a:pt x="7148774" y="0"/>
                  </a:lnTo>
                  <a:lnTo>
                    <a:pt x="7148774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C416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153102" y="5670264"/>
            <a:ext cx="8457551" cy="234381"/>
            <a:chOff x="0" y="0"/>
            <a:chExt cx="5499289" cy="152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499289" cy="152400"/>
            </a:xfrm>
            <a:custGeom>
              <a:avLst/>
              <a:gdLst/>
              <a:ahLst/>
              <a:cxnLst/>
              <a:rect r="r" b="b" t="t" l="l"/>
              <a:pathLst>
                <a:path h="152400" w="5499289">
                  <a:moveTo>
                    <a:pt x="0" y="0"/>
                  </a:moveTo>
                  <a:lnTo>
                    <a:pt x="5499289" y="0"/>
                  </a:lnTo>
                  <a:lnTo>
                    <a:pt x="5499289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E8B118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-55047" y="5855805"/>
            <a:ext cx="8679001" cy="234381"/>
            <a:chOff x="0" y="0"/>
            <a:chExt cx="5643280" cy="152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643280" cy="152400"/>
            </a:xfrm>
            <a:custGeom>
              <a:avLst/>
              <a:gdLst/>
              <a:ahLst/>
              <a:cxnLst/>
              <a:rect r="r" b="b" t="t" l="l"/>
              <a:pathLst>
                <a:path h="152400" w="5643280">
                  <a:moveTo>
                    <a:pt x="0" y="0"/>
                  </a:moveTo>
                  <a:lnTo>
                    <a:pt x="5643280" y="0"/>
                  </a:lnTo>
                  <a:lnTo>
                    <a:pt x="564328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C416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1968" y="10052619"/>
            <a:ext cx="10994353" cy="234381"/>
            <a:chOff x="0" y="0"/>
            <a:chExt cx="7148774" cy="1524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148774" cy="152400"/>
            </a:xfrm>
            <a:custGeom>
              <a:avLst/>
              <a:gdLst/>
              <a:ahLst/>
              <a:cxnLst/>
              <a:rect r="r" b="b" t="t" l="l"/>
              <a:pathLst>
                <a:path h="152400" w="7148774">
                  <a:moveTo>
                    <a:pt x="0" y="0"/>
                  </a:moveTo>
                  <a:lnTo>
                    <a:pt x="7148774" y="0"/>
                  </a:lnTo>
                  <a:lnTo>
                    <a:pt x="7148774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C416F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2647449" y="743416"/>
            <a:ext cx="5188866" cy="1460323"/>
          </a:xfrm>
          <a:custGeom>
            <a:avLst/>
            <a:gdLst/>
            <a:ahLst/>
            <a:cxnLst/>
            <a:rect r="r" b="b" t="t" l="l"/>
            <a:pathLst>
              <a:path h="1460323" w="5188866">
                <a:moveTo>
                  <a:pt x="0" y="0"/>
                </a:moveTo>
                <a:lnTo>
                  <a:pt x="5188867" y="0"/>
                </a:lnTo>
                <a:lnTo>
                  <a:pt x="5188867" y="1460323"/>
                </a:lnTo>
                <a:lnTo>
                  <a:pt x="0" y="14603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919334" y="6877142"/>
            <a:ext cx="335775" cy="373084"/>
          </a:xfrm>
          <a:custGeom>
            <a:avLst/>
            <a:gdLst/>
            <a:ahLst/>
            <a:cxnLst/>
            <a:rect r="r" b="b" t="t" l="l"/>
            <a:pathLst>
              <a:path h="373084" w="335775">
                <a:moveTo>
                  <a:pt x="0" y="0"/>
                </a:moveTo>
                <a:lnTo>
                  <a:pt x="335776" y="0"/>
                </a:lnTo>
                <a:lnTo>
                  <a:pt x="335776" y="373084"/>
                </a:lnTo>
                <a:lnTo>
                  <a:pt x="0" y="3730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919334" y="7584959"/>
            <a:ext cx="350669" cy="350669"/>
          </a:xfrm>
          <a:custGeom>
            <a:avLst/>
            <a:gdLst/>
            <a:ahLst/>
            <a:cxnLst/>
            <a:rect r="r" b="b" t="t" l="l"/>
            <a:pathLst>
              <a:path h="350669" w="350669">
                <a:moveTo>
                  <a:pt x="0" y="0"/>
                </a:moveTo>
                <a:lnTo>
                  <a:pt x="350670" y="0"/>
                </a:lnTo>
                <a:lnTo>
                  <a:pt x="350670" y="350669"/>
                </a:lnTo>
                <a:lnTo>
                  <a:pt x="0" y="3506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19334" y="8470663"/>
            <a:ext cx="328496" cy="469280"/>
          </a:xfrm>
          <a:custGeom>
            <a:avLst/>
            <a:gdLst/>
            <a:ahLst/>
            <a:cxnLst/>
            <a:rect r="r" b="b" t="t" l="l"/>
            <a:pathLst>
              <a:path h="469280" w="328496">
                <a:moveTo>
                  <a:pt x="0" y="0"/>
                </a:moveTo>
                <a:lnTo>
                  <a:pt x="328496" y="0"/>
                </a:lnTo>
                <a:lnTo>
                  <a:pt x="328496" y="469279"/>
                </a:lnTo>
                <a:lnTo>
                  <a:pt x="0" y="4692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8623954" y="8169270"/>
            <a:ext cx="2829855" cy="2752254"/>
          </a:xfrm>
          <a:custGeom>
            <a:avLst/>
            <a:gdLst/>
            <a:ahLst/>
            <a:cxnLst/>
            <a:rect r="r" b="b" t="t" l="l"/>
            <a:pathLst>
              <a:path h="2752254" w="2829855">
                <a:moveTo>
                  <a:pt x="0" y="0"/>
                </a:moveTo>
                <a:lnTo>
                  <a:pt x="2829854" y="0"/>
                </a:lnTo>
                <a:lnTo>
                  <a:pt x="2829854" y="2752253"/>
                </a:lnTo>
                <a:lnTo>
                  <a:pt x="0" y="275225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632207" y="3416402"/>
            <a:ext cx="8830227" cy="2006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6"/>
              </a:lnSpc>
            </a:pPr>
            <a:r>
              <a:rPr lang="en-US" sz="6245">
                <a:solidFill>
                  <a:srgbClr val="000000"/>
                </a:solidFill>
                <a:latin typeface="Gotham 1 Bold"/>
              </a:rPr>
              <a:t>Misa de Acción de Gracias y Graduación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220357" y="2727614"/>
            <a:ext cx="1653927" cy="283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3"/>
              </a:lnSpc>
              <a:spcBef>
                <a:spcPct val="0"/>
              </a:spcBef>
            </a:pPr>
            <a:r>
              <a:rPr lang="en-US" sz="2025">
                <a:solidFill>
                  <a:srgbClr val="000000"/>
                </a:solidFill>
                <a:latin typeface="Gotham 1"/>
              </a:rPr>
              <a:t>le invita a la: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415718" y="6762966"/>
            <a:ext cx="8130680" cy="572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49"/>
              </a:lnSpc>
            </a:pPr>
            <a:r>
              <a:rPr lang="en-US" sz="3631">
                <a:solidFill>
                  <a:srgbClr val="000000"/>
                </a:solidFill>
                <a:latin typeface="Gotham 2"/>
              </a:rPr>
              <a:t>Sábado 18 de junio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15718" y="7543192"/>
            <a:ext cx="2158065" cy="572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49"/>
              </a:lnSpc>
              <a:spcBef>
                <a:spcPct val="0"/>
              </a:spcBef>
            </a:pPr>
            <a:r>
              <a:rPr lang="en-US" sz="3631">
                <a:solidFill>
                  <a:srgbClr val="000000"/>
                </a:solidFill>
                <a:latin typeface="Gotham 2"/>
              </a:rPr>
              <a:t>12h00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93544" y="8442088"/>
            <a:ext cx="6896834" cy="1103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49"/>
              </a:lnSpc>
              <a:spcBef>
                <a:spcPct val="0"/>
              </a:spcBef>
            </a:pPr>
            <a:r>
              <a:rPr lang="en-US" sz="3631">
                <a:solidFill>
                  <a:srgbClr val="000000"/>
                </a:solidFill>
                <a:latin typeface="Gotham 2"/>
              </a:rPr>
              <a:t>Parroquia Nuestra Señora de la Unidad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3263248"/>
            <a:ext cx="10287000" cy="2524207"/>
            <a:chOff x="0" y="0"/>
            <a:chExt cx="13716000" cy="336561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58000"/>
            </a:blip>
            <a:srcRect l="0" t="17606" r="0" b="17606"/>
            <a:stretch>
              <a:fillRect/>
            </a:stretch>
          </p:blipFill>
          <p:spPr>
            <a:xfrm flipH="false" flipV="false">
              <a:off x="0" y="0"/>
              <a:ext cx="13716000" cy="336561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-255294" y="0"/>
            <a:ext cx="10994353" cy="234381"/>
            <a:chOff x="0" y="0"/>
            <a:chExt cx="7148774" cy="152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148774" cy="152400"/>
            </a:xfrm>
            <a:custGeom>
              <a:avLst/>
              <a:gdLst/>
              <a:ahLst/>
              <a:cxnLst/>
              <a:rect r="r" b="b" t="t" l="l"/>
              <a:pathLst>
                <a:path h="152400" w="7148774">
                  <a:moveTo>
                    <a:pt x="0" y="0"/>
                  </a:moveTo>
                  <a:lnTo>
                    <a:pt x="7148774" y="0"/>
                  </a:lnTo>
                  <a:lnTo>
                    <a:pt x="7148774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C416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153102" y="5670264"/>
            <a:ext cx="8457551" cy="234381"/>
            <a:chOff x="0" y="0"/>
            <a:chExt cx="5499289" cy="152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499289" cy="152400"/>
            </a:xfrm>
            <a:custGeom>
              <a:avLst/>
              <a:gdLst/>
              <a:ahLst/>
              <a:cxnLst/>
              <a:rect r="r" b="b" t="t" l="l"/>
              <a:pathLst>
                <a:path h="152400" w="5499289">
                  <a:moveTo>
                    <a:pt x="0" y="0"/>
                  </a:moveTo>
                  <a:lnTo>
                    <a:pt x="5499289" y="0"/>
                  </a:lnTo>
                  <a:lnTo>
                    <a:pt x="5499289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E8B118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-55047" y="5855805"/>
            <a:ext cx="8679001" cy="234381"/>
            <a:chOff x="0" y="0"/>
            <a:chExt cx="5643280" cy="152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643280" cy="152400"/>
            </a:xfrm>
            <a:custGeom>
              <a:avLst/>
              <a:gdLst/>
              <a:ahLst/>
              <a:cxnLst/>
              <a:rect r="r" b="b" t="t" l="l"/>
              <a:pathLst>
                <a:path h="152400" w="5643280">
                  <a:moveTo>
                    <a:pt x="0" y="0"/>
                  </a:moveTo>
                  <a:lnTo>
                    <a:pt x="5643280" y="0"/>
                  </a:lnTo>
                  <a:lnTo>
                    <a:pt x="564328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C416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1968" y="10052619"/>
            <a:ext cx="10994353" cy="234381"/>
            <a:chOff x="0" y="0"/>
            <a:chExt cx="7148774" cy="1524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148774" cy="152400"/>
            </a:xfrm>
            <a:custGeom>
              <a:avLst/>
              <a:gdLst/>
              <a:ahLst/>
              <a:cxnLst/>
              <a:rect r="r" b="b" t="t" l="l"/>
              <a:pathLst>
                <a:path h="152400" w="7148774">
                  <a:moveTo>
                    <a:pt x="0" y="0"/>
                  </a:moveTo>
                  <a:lnTo>
                    <a:pt x="7148774" y="0"/>
                  </a:lnTo>
                  <a:lnTo>
                    <a:pt x="7148774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C416F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028700" y="1028700"/>
            <a:ext cx="3278614" cy="922713"/>
          </a:xfrm>
          <a:custGeom>
            <a:avLst/>
            <a:gdLst/>
            <a:ahLst/>
            <a:cxnLst/>
            <a:rect r="r" b="b" t="t" l="l"/>
            <a:pathLst>
              <a:path h="922713" w="3278614">
                <a:moveTo>
                  <a:pt x="0" y="0"/>
                </a:moveTo>
                <a:lnTo>
                  <a:pt x="3278614" y="0"/>
                </a:lnTo>
                <a:lnTo>
                  <a:pt x="3278614" y="922713"/>
                </a:lnTo>
                <a:lnTo>
                  <a:pt x="0" y="9227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60812" y="6423437"/>
            <a:ext cx="335775" cy="373084"/>
          </a:xfrm>
          <a:custGeom>
            <a:avLst/>
            <a:gdLst/>
            <a:ahLst/>
            <a:cxnLst/>
            <a:rect r="r" b="b" t="t" l="l"/>
            <a:pathLst>
              <a:path h="373084" w="335775">
                <a:moveTo>
                  <a:pt x="0" y="0"/>
                </a:moveTo>
                <a:lnTo>
                  <a:pt x="335776" y="0"/>
                </a:lnTo>
                <a:lnTo>
                  <a:pt x="335776" y="373084"/>
                </a:lnTo>
                <a:lnTo>
                  <a:pt x="0" y="3730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066548" y="6388934"/>
            <a:ext cx="350669" cy="350669"/>
          </a:xfrm>
          <a:custGeom>
            <a:avLst/>
            <a:gdLst/>
            <a:ahLst/>
            <a:cxnLst/>
            <a:rect r="r" b="b" t="t" l="l"/>
            <a:pathLst>
              <a:path h="350669" w="350669">
                <a:moveTo>
                  <a:pt x="0" y="0"/>
                </a:moveTo>
                <a:lnTo>
                  <a:pt x="350669" y="0"/>
                </a:lnTo>
                <a:lnTo>
                  <a:pt x="350669" y="350670"/>
                </a:lnTo>
                <a:lnTo>
                  <a:pt x="0" y="350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462434" y="0"/>
            <a:ext cx="1220983" cy="1187501"/>
          </a:xfrm>
          <a:custGeom>
            <a:avLst/>
            <a:gdLst/>
            <a:ahLst/>
            <a:cxnLst/>
            <a:rect r="r" b="b" t="t" l="l"/>
            <a:pathLst>
              <a:path h="1187501" w="1220983">
                <a:moveTo>
                  <a:pt x="0" y="0"/>
                </a:moveTo>
                <a:lnTo>
                  <a:pt x="1220983" y="0"/>
                </a:lnTo>
                <a:lnTo>
                  <a:pt x="1220983" y="1187501"/>
                </a:lnTo>
                <a:lnTo>
                  <a:pt x="0" y="11875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404938" y="819904"/>
            <a:ext cx="3853362" cy="1303137"/>
          </a:xfrm>
          <a:custGeom>
            <a:avLst/>
            <a:gdLst/>
            <a:ahLst/>
            <a:cxnLst/>
            <a:rect r="r" b="b" t="t" l="l"/>
            <a:pathLst>
              <a:path h="1303137" w="3853362">
                <a:moveTo>
                  <a:pt x="0" y="0"/>
                </a:moveTo>
                <a:lnTo>
                  <a:pt x="3853362" y="0"/>
                </a:lnTo>
                <a:lnTo>
                  <a:pt x="3853362" y="1303137"/>
                </a:lnTo>
                <a:lnTo>
                  <a:pt x="0" y="130313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860812" y="7655967"/>
            <a:ext cx="335775" cy="559625"/>
          </a:xfrm>
          <a:custGeom>
            <a:avLst/>
            <a:gdLst/>
            <a:ahLst/>
            <a:cxnLst/>
            <a:rect r="r" b="b" t="t" l="l"/>
            <a:pathLst>
              <a:path h="559625" w="335775">
                <a:moveTo>
                  <a:pt x="0" y="0"/>
                </a:moveTo>
                <a:lnTo>
                  <a:pt x="335776" y="0"/>
                </a:lnTo>
                <a:lnTo>
                  <a:pt x="335776" y="559625"/>
                </a:lnTo>
                <a:lnTo>
                  <a:pt x="0" y="5596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747125" y="9088043"/>
            <a:ext cx="624784" cy="599793"/>
          </a:xfrm>
          <a:custGeom>
            <a:avLst/>
            <a:gdLst/>
            <a:ahLst/>
            <a:cxnLst/>
            <a:rect r="r" b="b" t="t" l="l"/>
            <a:pathLst>
              <a:path h="599793" w="624784">
                <a:moveTo>
                  <a:pt x="0" y="0"/>
                </a:moveTo>
                <a:lnTo>
                  <a:pt x="624784" y="0"/>
                </a:lnTo>
                <a:lnTo>
                  <a:pt x="624784" y="599792"/>
                </a:lnTo>
                <a:lnTo>
                  <a:pt x="0" y="5997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>
            <a:grpSpLocks noChangeAspect="true"/>
          </p:cNvGrpSpPr>
          <p:nvPr/>
        </p:nvGrpSpPr>
        <p:grpSpPr>
          <a:xfrm rot="0">
            <a:off x="7881583" y="7298508"/>
            <a:ext cx="1484741" cy="1484735"/>
            <a:chOff x="0" y="0"/>
            <a:chExt cx="6350000" cy="634997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4"/>
              <a:stretch>
                <a:fillRect l="-61" t="0" r="-61" b="0"/>
              </a:stretch>
            </a:blip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1371909" y="7441383"/>
            <a:ext cx="6438033" cy="1313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67"/>
              </a:lnSpc>
            </a:pPr>
            <a:r>
              <a:rPr lang="en-US" sz="2194">
                <a:solidFill>
                  <a:srgbClr val="000000"/>
                </a:solidFill>
                <a:latin typeface="Gotham 1"/>
              </a:rPr>
              <a:t>Misa oficiada por: </a:t>
            </a:r>
          </a:p>
          <a:p>
            <a:pPr>
              <a:lnSpc>
                <a:spcPts val="2567"/>
              </a:lnSpc>
            </a:pPr>
            <a:r>
              <a:rPr lang="en-US" sz="2194">
                <a:solidFill>
                  <a:srgbClr val="000000"/>
                </a:solidFill>
                <a:latin typeface="Gotham 3"/>
              </a:rPr>
              <a:t>Pbro. Alberto Luna Medrano</a:t>
            </a:r>
          </a:p>
          <a:p>
            <a:pPr algn="l" marL="0" indent="0" lvl="0">
              <a:lnSpc>
                <a:spcPts val="2567"/>
              </a:lnSpc>
              <a:spcBef>
                <a:spcPct val="0"/>
              </a:spcBef>
            </a:pPr>
            <a:r>
              <a:rPr lang="en-US" sz="2194">
                <a:solidFill>
                  <a:srgbClr val="000000"/>
                </a:solidFill>
                <a:latin typeface="Gotham 3"/>
              </a:rPr>
              <a:t>Desde la Parroquia de San Jerónimo, Villa del Carbón, Estado de México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443550" y="9078518"/>
            <a:ext cx="7596665" cy="665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67"/>
              </a:lnSpc>
            </a:pPr>
            <a:r>
              <a:rPr lang="en-US" sz="2194">
                <a:solidFill>
                  <a:srgbClr val="000000"/>
                </a:solidFill>
                <a:latin typeface="Gotham 1"/>
              </a:rPr>
              <a:t>Invitado especial: </a:t>
            </a:r>
          </a:p>
          <a:p>
            <a:pPr algn="l" marL="0" indent="0" lvl="0">
              <a:lnSpc>
                <a:spcPts val="2567"/>
              </a:lnSpc>
              <a:spcBef>
                <a:spcPct val="0"/>
              </a:spcBef>
            </a:pPr>
            <a:r>
              <a:rPr lang="en-US" sz="2194">
                <a:solidFill>
                  <a:srgbClr val="000000"/>
                </a:solidFill>
                <a:latin typeface="Gotham 3"/>
              </a:rPr>
              <a:t>Pablo Muñoz</a:t>
            </a:r>
            <a:r>
              <a:rPr lang="en-US" sz="2194">
                <a:solidFill>
                  <a:srgbClr val="000000"/>
                </a:solidFill>
                <a:latin typeface="Gotham 3"/>
              </a:rPr>
              <a:t> (Colombia)</a:t>
            </a:r>
          </a:p>
        </p:txBody>
      </p:sp>
      <p:grpSp>
        <p:nvGrpSpPr>
          <p:cNvPr name="Group 23" id="23"/>
          <p:cNvGrpSpPr>
            <a:grpSpLocks noChangeAspect="true"/>
          </p:cNvGrpSpPr>
          <p:nvPr/>
        </p:nvGrpSpPr>
        <p:grpSpPr>
          <a:xfrm rot="0">
            <a:off x="6509740" y="8584383"/>
            <a:ext cx="1484741" cy="1484735"/>
            <a:chOff x="0" y="0"/>
            <a:chExt cx="6350000" cy="6349975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5"/>
              <a:stretch>
                <a:fillRect l="-51160" t="-213065" r="-1039507" b="-413740"/>
              </a:stretch>
            </a:blip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632207" y="3416402"/>
            <a:ext cx="8830227" cy="2006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6"/>
              </a:lnSpc>
            </a:pPr>
            <a:r>
              <a:rPr lang="en-US" sz="6245">
                <a:solidFill>
                  <a:srgbClr val="000000"/>
                </a:solidFill>
                <a:latin typeface="Gotham 1 Bold"/>
              </a:rPr>
              <a:t>Misa de Acción de Gracias y Graduación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140213" y="2727614"/>
            <a:ext cx="1814215" cy="283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3"/>
              </a:lnSpc>
              <a:spcBef>
                <a:spcPct val="0"/>
              </a:spcBef>
            </a:pPr>
            <a:r>
              <a:rPr lang="en-US" sz="2025">
                <a:solidFill>
                  <a:srgbClr val="000000"/>
                </a:solidFill>
                <a:latin typeface="Gotham 1"/>
              </a:rPr>
              <a:t>le invitan a la: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511207" y="6318786"/>
            <a:ext cx="3079718" cy="822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77"/>
              </a:lnSpc>
            </a:pPr>
            <a:r>
              <a:rPr lang="en-US" sz="2715">
                <a:solidFill>
                  <a:srgbClr val="000000"/>
                </a:solidFill>
                <a:latin typeface="Gotham 2"/>
              </a:rPr>
              <a:t>Martes 21 de noviembre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509144" y="6389721"/>
            <a:ext cx="3953290" cy="813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7"/>
              </a:lnSpc>
              <a:spcBef>
                <a:spcPct val="0"/>
              </a:spcBef>
            </a:pPr>
            <a:r>
              <a:rPr lang="en-US" sz="2715">
                <a:solidFill>
                  <a:srgbClr val="000000"/>
                </a:solidFill>
                <a:latin typeface="Gotham 2"/>
              </a:rPr>
              <a:t>7:00 pm - Hora Centro de México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DAF8PS-UQoI</dc:identifier>
  <dcterms:modified xsi:type="dcterms:W3CDTF">2011-08-01T06:04:30Z</dcterms:modified>
  <cp:revision>1</cp:revision>
  <dc:title>CCLA INVITACIÓN GRAD 2024</dc:title>
</cp:coreProperties>
</file>